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26" r:id="rId2"/>
    <p:sldId id="433" r:id="rId3"/>
    <p:sldId id="496" r:id="rId4"/>
    <p:sldId id="480" r:id="rId5"/>
    <p:sldId id="475" r:id="rId6"/>
    <p:sldId id="477" r:id="rId7"/>
    <p:sldId id="485" r:id="rId8"/>
    <p:sldId id="481" r:id="rId9"/>
    <p:sldId id="489" r:id="rId10"/>
    <p:sldId id="495" r:id="rId11"/>
    <p:sldId id="491" r:id="rId12"/>
    <p:sldId id="494" r:id="rId13"/>
    <p:sldId id="434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3" clrIdx="0"/>
  <p:cmAuthor id="1" name="Dalila Cresswell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85" d="100"/>
          <a:sy n="85" d="100"/>
        </p:scale>
        <p:origin x="-72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257300" y="857250"/>
            <a:ext cx="65151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you prove that a number is even in math?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4343400" y="2457450"/>
            <a:ext cx="2971800" cy="1371600"/>
          </a:xfrm>
          <a:prstGeom prst="cloudCallout">
            <a:avLst>
              <a:gd name="adj1" fmla="val -90198"/>
              <a:gd name="adj2" fmla="val -3036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23329" y="2645228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12 is even, but how can I prove it?</a:t>
            </a:r>
          </a:p>
        </p:txBody>
      </p:sp>
      <p:pic>
        <p:nvPicPr>
          <p:cNvPr id="3" name="Picture 2" descr="Girl Sitting Black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114550"/>
            <a:ext cx="1371600" cy="282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00100" y="1200150"/>
            <a:ext cx="7200900" cy="1346180"/>
            <a:chOff x="800100" y="2114550"/>
            <a:chExt cx="7200900" cy="1346180"/>
          </a:xfrm>
        </p:grpSpPr>
        <p:grpSp>
          <p:nvGrpSpPr>
            <p:cNvPr id="10" name="Group 9"/>
            <p:cNvGrpSpPr/>
            <p:nvPr/>
          </p:nvGrpSpPr>
          <p:grpSpPr>
            <a:xfrm>
              <a:off x="800100" y="2571750"/>
              <a:ext cx="7200900" cy="888980"/>
              <a:chOff x="364304" y="1200150"/>
              <a:chExt cx="8458200" cy="1111225"/>
            </a:xfrm>
          </p:grpSpPr>
          <p:cxnSp>
            <p:nvCxnSpPr>
              <p:cNvPr id="79" name="Straight Arrow Connector 78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0" name="Group 79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87" name="Straight Connector 86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1" name="TextBox 80"/>
              <p:cNvSpPr txBox="1"/>
              <p:nvPr/>
            </p:nvSpPr>
            <p:spPr>
              <a:xfrm>
                <a:off x="6137361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6942904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7748447" y="1657350"/>
                <a:ext cx="10740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2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331818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526275" y="1657350"/>
                <a:ext cx="671285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632818" y="1657350"/>
                <a:ext cx="38934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11   12  13   14   15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222524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Text Placeholder 3"/>
            <p:cNvSpPr txBox="1">
              <a:spLocks/>
            </p:cNvSpPr>
            <p:nvPr/>
          </p:nvSpPr>
          <p:spPr bwMode="auto">
            <a:xfrm>
              <a:off x="6541358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860192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 bwMode="auto">
            <a:xfrm>
              <a:off x="5179026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497859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 bwMode="auto">
            <a:xfrm>
              <a:off x="3719384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0861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Text Placeholder 3"/>
            <p:cNvSpPr txBox="1">
              <a:spLocks/>
            </p:cNvSpPr>
            <p:nvPr/>
          </p:nvSpPr>
          <p:spPr bwMode="auto">
            <a:xfrm>
              <a:off x="2357051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7145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 Placeholder 3"/>
            <p:cNvSpPr txBox="1">
              <a:spLocks/>
            </p:cNvSpPr>
            <p:nvPr/>
          </p:nvSpPr>
          <p:spPr bwMode="auto">
            <a:xfrm>
              <a:off x="994719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97" name="Text Placeholder 3"/>
          <p:cNvSpPr txBox="1">
            <a:spLocks/>
          </p:cNvSpPr>
          <p:nvPr/>
        </p:nvSpPr>
        <p:spPr bwMode="auto">
          <a:xfrm>
            <a:off x="1359430" y="2911669"/>
            <a:ext cx="10931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+ 6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00200" y="1200150"/>
            <a:ext cx="6057900" cy="1257300"/>
            <a:chOff x="1600200" y="2000250"/>
            <a:chExt cx="6057900" cy="1485900"/>
          </a:xfrm>
        </p:grpSpPr>
        <p:sp>
          <p:nvSpPr>
            <p:cNvPr id="35" name="Rectangle 34"/>
            <p:cNvSpPr/>
            <p:nvPr/>
          </p:nvSpPr>
          <p:spPr>
            <a:xfrm>
              <a:off x="16002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9718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3434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7150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0866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2" name="Text Placeholder 3"/>
          <p:cNvSpPr txBox="1">
            <a:spLocks/>
          </p:cNvSpPr>
          <p:nvPr/>
        </p:nvSpPr>
        <p:spPr bwMode="auto">
          <a:xfrm>
            <a:off x="2765234" y="3180750"/>
            <a:ext cx="1165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+ 7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883332" y="2519453"/>
            <a:ext cx="0" cy="410165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3263972" y="2493647"/>
            <a:ext cx="0" cy="706753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55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8800" y="1428750"/>
            <a:ext cx="4681990" cy="1257300"/>
            <a:chOff x="1828800" y="1428750"/>
            <a:chExt cx="4681990" cy="1257300"/>
          </a:xfrm>
        </p:grpSpPr>
        <p:grpSp>
          <p:nvGrpSpPr>
            <p:cNvPr id="23" name="Group 22"/>
            <p:cNvGrpSpPr/>
            <p:nvPr/>
          </p:nvGrpSpPr>
          <p:grpSpPr>
            <a:xfrm>
              <a:off x="1828800" y="1428750"/>
              <a:ext cx="3996190" cy="1257300"/>
              <a:chOff x="2400300" y="2571750"/>
              <a:chExt cx="3996190" cy="1350070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2400300" y="2571750"/>
                <a:ext cx="567190" cy="135007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3086100" y="2571750"/>
                <a:ext cx="567190" cy="135007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3771900" y="2571750"/>
                <a:ext cx="567190" cy="135007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457700" y="2571750"/>
                <a:ext cx="567190" cy="135007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5143500" y="2571750"/>
                <a:ext cx="567190" cy="135007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5829300" y="2571750"/>
                <a:ext cx="567190" cy="135007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1943100" y="1428750"/>
              <a:ext cx="4567690" cy="1257300"/>
              <a:chOff x="1943100" y="1428750"/>
              <a:chExt cx="4567690" cy="1257300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1943100" y="1543050"/>
                <a:ext cx="3771900" cy="1028700"/>
                <a:chOff x="2514600" y="3028950"/>
                <a:chExt cx="1257300" cy="342900"/>
              </a:xfrm>
            </p:grpSpPr>
            <p:grpSp>
              <p:nvGrpSpPr>
                <p:cNvPr id="6" name="Group 5"/>
                <p:cNvGrpSpPr/>
                <p:nvPr/>
              </p:nvGrpSpPr>
              <p:grpSpPr>
                <a:xfrm rot="16200000">
                  <a:off x="2857500" y="2686050"/>
                  <a:ext cx="342900" cy="1028700"/>
                  <a:chOff x="8001000" y="2686050"/>
                  <a:chExt cx="342900" cy="1028700"/>
                </a:xfrm>
              </p:grpSpPr>
              <p:grpSp>
                <p:nvGrpSpPr>
                  <p:cNvPr id="9" name="Group 8"/>
                  <p:cNvGrpSpPr/>
                  <p:nvPr/>
                </p:nvGrpSpPr>
                <p:grpSpPr>
                  <a:xfrm>
                    <a:off x="8001000" y="2686050"/>
                    <a:ext cx="342900" cy="571500"/>
                    <a:chOff x="8001000" y="2457450"/>
                    <a:chExt cx="342900" cy="571500"/>
                  </a:xfrm>
                </p:grpSpPr>
                <p:sp>
                  <p:nvSpPr>
                    <p:cNvPr id="16" name="Oval 15"/>
                    <p:cNvSpPr/>
                    <p:nvPr/>
                  </p:nvSpPr>
                  <p:spPr>
                    <a:xfrm>
                      <a:off x="80010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7" name="Oval 16"/>
                    <p:cNvSpPr/>
                    <p:nvPr/>
                  </p:nvSpPr>
                  <p:spPr>
                    <a:xfrm>
                      <a:off x="82296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8" name="Oval 17"/>
                    <p:cNvSpPr/>
                    <p:nvPr/>
                  </p:nvSpPr>
                  <p:spPr>
                    <a:xfrm>
                      <a:off x="80010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" name="Oval 18"/>
                    <p:cNvSpPr/>
                    <p:nvPr/>
                  </p:nvSpPr>
                  <p:spPr>
                    <a:xfrm>
                      <a:off x="82296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" name="Oval 19"/>
                    <p:cNvSpPr/>
                    <p:nvPr/>
                  </p:nvSpPr>
                  <p:spPr>
                    <a:xfrm>
                      <a:off x="8001000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" name="Group 9"/>
                  <p:cNvGrpSpPr/>
                  <p:nvPr/>
                </p:nvGrpSpPr>
                <p:grpSpPr>
                  <a:xfrm rot="10800000">
                    <a:off x="8001000" y="3143250"/>
                    <a:ext cx="342900" cy="571500"/>
                    <a:chOff x="8001000" y="2457450"/>
                    <a:chExt cx="342900" cy="571500"/>
                  </a:xfrm>
                </p:grpSpPr>
                <p:sp>
                  <p:nvSpPr>
                    <p:cNvPr id="11" name="Oval 10"/>
                    <p:cNvSpPr/>
                    <p:nvPr/>
                  </p:nvSpPr>
                  <p:spPr>
                    <a:xfrm>
                      <a:off x="80010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2" name="Oval 11"/>
                    <p:cNvSpPr/>
                    <p:nvPr/>
                  </p:nvSpPr>
                  <p:spPr>
                    <a:xfrm>
                      <a:off x="82296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3" name="Oval 12"/>
                    <p:cNvSpPr/>
                    <p:nvPr/>
                  </p:nvSpPr>
                  <p:spPr>
                    <a:xfrm>
                      <a:off x="80010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82296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5" name="Oval 14"/>
                    <p:cNvSpPr/>
                    <p:nvPr/>
                  </p:nvSpPr>
                  <p:spPr>
                    <a:xfrm>
                      <a:off x="8001000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7" name="Oval 6"/>
                <p:cNvSpPr/>
                <p:nvPr/>
              </p:nvSpPr>
              <p:spPr>
                <a:xfrm rot="5400000">
                  <a:off x="36576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 rot="5400000">
                  <a:off x="36576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" name="Group 1"/>
              <p:cNvGrpSpPr/>
              <p:nvPr/>
            </p:nvGrpSpPr>
            <p:grpSpPr>
              <a:xfrm>
                <a:off x="5943600" y="1428750"/>
                <a:ext cx="567190" cy="1257300"/>
                <a:chOff x="5943600" y="1428750"/>
                <a:chExt cx="567190" cy="125730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5943600" y="1428750"/>
                  <a:ext cx="567190" cy="1257300"/>
                </a:xfrm>
                <a:prstGeom prst="ellipse">
                  <a:avLst/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 rot="16200000">
                  <a:off x="6057900" y="1543050"/>
                  <a:ext cx="342900" cy="3429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 rot="16200000">
                  <a:off x="6057900" y="2228850"/>
                  <a:ext cx="342900" cy="3429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33" name="Rectangle 32"/>
          <p:cNvSpPr/>
          <p:nvPr/>
        </p:nvSpPr>
        <p:spPr>
          <a:xfrm>
            <a:off x="1828800" y="1428750"/>
            <a:ext cx="5372100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28800" y="2114550"/>
            <a:ext cx="5372100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3200400" y="3143250"/>
            <a:ext cx="2743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8 + 8 = 16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629400" y="1428750"/>
            <a:ext cx="567190" cy="1257300"/>
            <a:chOff x="5943600" y="1428750"/>
            <a:chExt cx="567190" cy="1257300"/>
          </a:xfrm>
        </p:grpSpPr>
        <p:sp>
          <p:nvSpPr>
            <p:cNvPr id="37" name="Oval 36"/>
            <p:cNvSpPr/>
            <p:nvPr/>
          </p:nvSpPr>
          <p:spPr>
            <a:xfrm>
              <a:off x="5943600" y="1428750"/>
              <a:ext cx="567190" cy="12573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 rot="16200000">
              <a:off x="6057900" y="1543050"/>
              <a:ext cx="342900" cy="3429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 rot="16200000">
              <a:off x="6057900" y="2228850"/>
              <a:ext cx="342900" cy="3429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987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00100" y="1200150"/>
            <a:ext cx="7200900" cy="1346180"/>
            <a:chOff x="800100" y="2114550"/>
            <a:chExt cx="7200900" cy="1346180"/>
          </a:xfrm>
        </p:grpSpPr>
        <p:grpSp>
          <p:nvGrpSpPr>
            <p:cNvPr id="10" name="Group 9"/>
            <p:cNvGrpSpPr/>
            <p:nvPr/>
          </p:nvGrpSpPr>
          <p:grpSpPr>
            <a:xfrm>
              <a:off x="800100" y="2571750"/>
              <a:ext cx="7200900" cy="888980"/>
              <a:chOff x="364304" y="1200150"/>
              <a:chExt cx="8458200" cy="1111225"/>
            </a:xfrm>
          </p:grpSpPr>
          <p:cxnSp>
            <p:nvCxnSpPr>
              <p:cNvPr id="79" name="Straight Arrow Connector 78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0" name="Group 79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87" name="Straight Connector 86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1" name="TextBox 80"/>
              <p:cNvSpPr txBox="1"/>
              <p:nvPr/>
            </p:nvSpPr>
            <p:spPr>
              <a:xfrm>
                <a:off x="6137361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6942904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7748447" y="1657350"/>
                <a:ext cx="10740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2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331818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526275" y="1657350"/>
                <a:ext cx="671285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632818" y="1657350"/>
                <a:ext cx="38934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11   12  13   14   15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222524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Text Placeholder 3"/>
            <p:cNvSpPr txBox="1">
              <a:spLocks/>
            </p:cNvSpPr>
            <p:nvPr/>
          </p:nvSpPr>
          <p:spPr bwMode="auto">
            <a:xfrm>
              <a:off x="6541358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860192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 bwMode="auto">
            <a:xfrm>
              <a:off x="5179026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497859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 bwMode="auto">
            <a:xfrm>
              <a:off x="3719384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0861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Text Placeholder 3"/>
            <p:cNvSpPr txBox="1">
              <a:spLocks/>
            </p:cNvSpPr>
            <p:nvPr/>
          </p:nvSpPr>
          <p:spPr bwMode="auto">
            <a:xfrm>
              <a:off x="2357051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7145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 Placeholder 3"/>
            <p:cNvSpPr txBox="1">
              <a:spLocks/>
            </p:cNvSpPr>
            <p:nvPr/>
          </p:nvSpPr>
          <p:spPr bwMode="auto">
            <a:xfrm>
              <a:off x="994719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672039" y="3209731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Placeholder 3"/>
          <p:cNvSpPr txBox="1">
            <a:spLocks/>
          </p:cNvSpPr>
          <p:nvPr/>
        </p:nvSpPr>
        <p:spPr bwMode="auto">
          <a:xfrm>
            <a:off x="1307132" y="2956495"/>
            <a:ext cx="1200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+ 6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00200" y="1200150"/>
            <a:ext cx="6057900" cy="1257300"/>
            <a:chOff x="1600200" y="2000250"/>
            <a:chExt cx="6057900" cy="1485900"/>
          </a:xfrm>
        </p:grpSpPr>
        <p:sp>
          <p:nvSpPr>
            <p:cNvPr id="35" name="Rectangle 34"/>
            <p:cNvSpPr/>
            <p:nvPr/>
          </p:nvSpPr>
          <p:spPr>
            <a:xfrm>
              <a:off x="16002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9718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3434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7150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086600" y="20002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2" name="Text Placeholder 3"/>
          <p:cNvSpPr txBox="1">
            <a:spLocks/>
          </p:cNvSpPr>
          <p:nvPr/>
        </p:nvSpPr>
        <p:spPr bwMode="auto">
          <a:xfrm>
            <a:off x="2795118" y="3218105"/>
            <a:ext cx="1165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+ 7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 bwMode="auto">
          <a:xfrm>
            <a:off x="4114800" y="3479715"/>
            <a:ext cx="10642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+ 8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5" name="Text Placeholder 3"/>
          <p:cNvSpPr txBox="1">
            <a:spLocks/>
          </p:cNvSpPr>
          <p:nvPr/>
        </p:nvSpPr>
        <p:spPr bwMode="auto">
          <a:xfrm>
            <a:off x="5504965" y="3699984"/>
            <a:ext cx="12264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+ 9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 bwMode="auto">
          <a:xfrm>
            <a:off x="6728003" y="3976998"/>
            <a:ext cx="15262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" name="Straight Arrow Connector 3"/>
          <p:cNvCxnSpPr>
            <a:endCxn id="97" idx="0"/>
          </p:cNvCxnSpPr>
          <p:nvPr/>
        </p:nvCxnSpPr>
        <p:spPr>
          <a:xfrm>
            <a:off x="1907208" y="2546330"/>
            <a:ext cx="0" cy="410165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3263972" y="2493647"/>
            <a:ext cx="0" cy="706753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endCxn id="43" idx="0"/>
          </p:cNvCxnSpPr>
          <p:nvPr/>
        </p:nvCxnSpPr>
        <p:spPr>
          <a:xfrm>
            <a:off x="4646913" y="2475155"/>
            <a:ext cx="0" cy="100456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81" idx="2"/>
          </p:cNvCxnSpPr>
          <p:nvPr/>
        </p:nvCxnSpPr>
        <p:spPr>
          <a:xfrm>
            <a:off x="6000750" y="2546330"/>
            <a:ext cx="0" cy="1186621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7367103" y="2603118"/>
            <a:ext cx="0" cy="1388821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1257300" y="3028950"/>
            <a:ext cx="11430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743200" y="3257550"/>
            <a:ext cx="1143000" cy="4572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4114800" y="3486150"/>
            <a:ext cx="1028700" cy="4572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3771900" y="3371850"/>
            <a:ext cx="457200" cy="2286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400300" y="3143250"/>
            <a:ext cx="413124" cy="190126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1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42" grpId="0"/>
      <p:bldP spid="43" grpId="0"/>
      <p:bldP spid="45" grpId="0"/>
      <p:bldP spid="46" grpId="0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14450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prove a number is even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representing it as the sum of two equal addends.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14450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prove that a number is even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representing it as the sum of two equal addends.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571500" y="742950"/>
            <a:ext cx="7886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even numbers can be evenly split into groups of two 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and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two equal groups.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7200" y="1803769"/>
            <a:ext cx="8035290" cy="2628900"/>
            <a:chOff x="914400" y="2114550"/>
            <a:chExt cx="7200900" cy="2286000"/>
          </a:xfrm>
        </p:grpSpPr>
        <p:sp>
          <p:nvSpPr>
            <p:cNvPr id="4" name="Rectangle 3"/>
            <p:cNvSpPr/>
            <p:nvPr/>
          </p:nvSpPr>
          <p:spPr>
            <a:xfrm>
              <a:off x="7277764" y="2114550"/>
              <a:ext cx="588883" cy="228600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851431" y="2114550"/>
              <a:ext cx="571500" cy="210312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457700" y="2114550"/>
              <a:ext cx="588883" cy="192024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112693" y="2114550"/>
              <a:ext cx="588883" cy="173736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714500" y="2114550"/>
              <a:ext cx="588883" cy="160020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914400" y="2114550"/>
              <a:ext cx="7200900" cy="2194560"/>
              <a:chOff x="914400" y="2114550"/>
              <a:chExt cx="7200900" cy="2194560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914400" y="2114550"/>
                <a:ext cx="7200900" cy="2194560"/>
                <a:chOff x="800100" y="2114550"/>
                <a:chExt cx="7200900" cy="2194560"/>
              </a:xfrm>
            </p:grpSpPr>
            <p:grpSp>
              <p:nvGrpSpPr>
                <p:cNvPr id="12" name="Group 11"/>
                <p:cNvGrpSpPr/>
                <p:nvPr/>
              </p:nvGrpSpPr>
              <p:grpSpPr>
                <a:xfrm>
                  <a:off x="800100" y="2114550"/>
                  <a:ext cx="7200900" cy="2194560"/>
                  <a:chOff x="342900" y="857250"/>
                  <a:chExt cx="8458200" cy="2743200"/>
                </a:xfrm>
              </p:grpSpPr>
              <p:grpSp>
                <p:nvGrpSpPr>
                  <p:cNvPr id="14" name="Group 13"/>
                  <p:cNvGrpSpPr/>
                  <p:nvPr/>
                </p:nvGrpSpPr>
                <p:grpSpPr>
                  <a:xfrm>
                    <a:off x="342900" y="1428750"/>
                    <a:ext cx="8458200" cy="1111225"/>
                    <a:chOff x="364304" y="1200150"/>
                    <a:chExt cx="8458200" cy="1111225"/>
                  </a:xfrm>
                </p:grpSpPr>
                <p:cxnSp>
                  <p:nvCxnSpPr>
                    <p:cNvPr id="83" name="Straight Arrow Connector 82"/>
                    <p:cNvCxnSpPr/>
                    <p:nvPr/>
                  </p:nvCxnSpPr>
                  <p:spPr>
                    <a:xfrm>
                      <a:off x="364304" y="1428750"/>
                      <a:ext cx="8458200" cy="0"/>
                    </a:xfrm>
                    <a:prstGeom prst="straightConnector1">
                      <a:avLst/>
                    </a:prstGeom>
                    <a:ln w="38100">
                      <a:solidFill>
                        <a:schemeClr val="accent1"/>
                      </a:solidFill>
                      <a:headEnd type="arrow"/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84" name="Group 83"/>
                    <p:cNvGrpSpPr/>
                    <p:nvPr/>
                  </p:nvGrpSpPr>
                  <p:grpSpPr>
                    <a:xfrm>
                      <a:off x="819418" y="1200150"/>
                      <a:ext cx="7295882" cy="457200"/>
                      <a:chOff x="819418" y="1200150"/>
                      <a:chExt cx="3555077" cy="457200"/>
                    </a:xfrm>
                  </p:grpSpPr>
                  <p:cxnSp>
                    <p:nvCxnSpPr>
                      <p:cNvPr id="91" name="Straight Connector 90"/>
                      <p:cNvCxnSpPr/>
                      <p:nvPr/>
                    </p:nvCxnSpPr>
                    <p:spPr>
                      <a:xfrm>
                        <a:off x="819418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2" name="Straight Connector 91"/>
                      <p:cNvCxnSpPr/>
                      <p:nvPr/>
                    </p:nvCxnSpPr>
                    <p:spPr>
                      <a:xfrm>
                        <a:off x="1214427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3" name="Straight Connector 92"/>
                      <p:cNvCxnSpPr/>
                      <p:nvPr/>
                    </p:nvCxnSpPr>
                    <p:spPr>
                      <a:xfrm>
                        <a:off x="1609435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4" name="Straight Connector 93"/>
                      <p:cNvCxnSpPr/>
                      <p:nvPr/>
                    </p:nvCxnSpPr>
                    <p:spPr>
                      <a:xfrm>
                        <a:off x="2004444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5" name="Straight Connector 94"/>
                      <p:cNvCxnSpPr/>
                      <p:nvPr/>
                    </p:nvCxnSpPr>
                    <p:spPr>
                      <a:xfrm>
                        <a:off x="2399452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6" name="Straight Connector 95"/>
                      <p:cNvCxnSpPr/>
                      <p:nvPr/>
                    </p:nvCxnSpPr>
                    <p:spPr>
                      <a:xfrm>
                        <a:off x="2794461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7" name="Straight Connector 96"/>
                      <p:cNvCxnSpPr/>
                      <p:nvPr/>
                    </p:nvCxnSpPr>
                    <p:spPr>
                      <a:xfrm>
                        <a:off x="3189469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8" name="Straight Connector 97"/>
                      <p:cNvCxnSpPr/>
                      <p:nvPr/>
                    </p:nvCxnSpPr>
                    <p:spPr>
                      <a:xfrm>
                        <a:off x="3584478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9" name="Straight Connector 98"/>
                      <p:cNvCxnSpPr/>
                      <p:nvPr/>
                    </p:nvCxnSpPr>
                    <p:spPr>
                      <a:xfrm>
                        <a:off x="3979487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0" name="Straight Connector 99"/>
                      <p:cNvCxnSpPr/>
                      <p:nvPr/>
                    </p:nvCxnSpPr>
                    <p:spPr>
                      <a:xfrm>
                        <a:off x="4374495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85" name="TextBox 84"/>
                    <p:cNvSpPr txBox="1"/>
                    <p:nvPr/>
                  </p:nvSpPr>
                  <p:spPr>
                    <a:xfrm>
                      <a:off x="6286500" y="1657350"/>
                      <a:ext cx="342900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 smtClean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86" name="TextBox 85"/>
                    <p:cNvSpPr txBox="1"/>
                    <p:nvPr/>
                  </p:nvSpPr>
                  <p:spPr>
                    <a:xfrm>
                      <a:off x="7086600" y="1657350"/>
                      <a:ext cx="342900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9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87" name="TextBox 86"/>
                    <p:cNvSpPr txBox="1"/>
                    <p:nvPr/>
                  </p:nvSpPr>
                  <p:spPr>
                    <a:xfrm>
                      <a:off x="7886700" y="1657350"/>
                      <a:ext cx="935804" cy="6540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 smtClean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10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88" name="TextBox 87"/>
                    <p:cNvSpPr txBox="1"/>
                    <p:nvPr/>
                  </p:nvSpPr>
                  <p:spPr>
                    <a:xfrm>
                      <a:off x="5486400" y="1657350"/>
                      <a:ext cx="342900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 smtClean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7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89" name="TextBox 88"/>
                    <p:cNvSpPr txBox="1"/>
                    <p:nvPr/>
                  </p:nvSpPr>
                  <p:spPr>
                    <a:xfrm>
                      <a:off x="4686300" y="1657350"/>
                      <a:ext cx="342900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90" name="TextBox 89"/>
                    <p:cNvSpPr txBox="1"/>
                    <p:nvPr/>
                  </p:nvSpPr>
                  <p:spPr>
                    <a:xfrm>
                      <a:off x="685800" y="1657350"/>
                      <a:ext cx="3771900" cy="56871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 smtClean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1    2    3     4    5 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</p:grpSp>
              <p:sp>
                <p:nvSpPr>
                  <p:cNvPr id="15" name="TextBox 14"/>
                  <p:cNvSpPr txBox="1"/>
                  <p:nvPr/>
                </p:nvSpPr>
                <p:spPr>
                  <a:xfrm>
                    <a:off x="7886700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grpSp>
                <p:nvGrpSpPr>
                  <p:cNvPr id="16" name="Group 15"/>
                  <p:cNvGrpSpPr/>
                  <p:nvPr/>
                </p:nvGrpSpPr>
                <p:grpSpPr>
                  <a:xfrm>
                    <a:off x="8001000" y="2571750"/>
                    <a:ext cx="342900" cy="1028700"/>
                    <a:chOff x="8001000" y="2686050"/>
                    <a:chExt cx="342900" cy="1028700"/>
                  </a:xfrm>
                </p:grpSpPr>
                <p:grpSp>
                  <p:nvGrpSpPr>
                    <p:cNvPr id="71" name="Group 70"/>
                    <p:cNvGrpSpPr/>
                    <p:nvPr/>
                  </p:nvGrpSpPr>
                  <p:grpSpPr>
                    <a:xfrm>
                      <a:off x="8001000" y="2686050"/>
                      <a:ext cx="342900" cy="571500"/>
                      <a:chOff x="8001000" y="2457450"/>
                      <a:chExt cx="342900" cy="571500"/>
                    </a:xfrm>
                  </p:grpSpPr>
                  <p:sp>
                    <p:nvSpPr>
                      <p:cNvPr id="78" name="Oval 77"/>
                      <p:cNvSpPr/>
                      <p:nvPr/>
                    </p:nvSpPr>
                    <p:spPr>
                      <a:xfrm>
                        <a:off x="80010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9" name="Oval 78"/>
                      <p:cNvSpPr/>
                      <p:nvPr/>
                    </p:nvSpPr>
                    <p:spPr>
                      <a:xfrm>
                        <a:off x="82296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0" name="Oval 79"/>
                      <p:cNvSpPr/>
                      <p:nvPr/>
                    </p:nvSpPr>
                    <p:spPr>
                      <a:xfrm>
                        <a:off x="80010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1" name="Oval 80"/>
                      <p:cNvSpPr/>
                      <p:nvPr/>
                    </p:nvSpPr>
                    <p:spPr>
                      <a:xfrm>
                        <a:off x="82296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2" name="Oval 81"/>
                      <p:cNvSpPr/>
                      <p:nvPr/>
                    </p:nvSpPr>
                    <p:spPr>
                      <a:xfrm>
                        <a:off x="8001000" y="29146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72" name="Group 71"/>
                    <p:cNvGrpSpPr/>
                    <p:nvPr/>
                  </p:nvGrpSpPr>
                  <p:grpSpPr>
                    <a:xfrm rot="10800000">
                      <a:off x="8001000" y="3143250"/>
                      <a:ext cx="342900" cy="571500"/>
                      <a:chOff x="8001000" y="2457450"/>
                      <a:chExt cx="342900" cy="571500"/>
                    </a:xfrm>
                  </p:grpSpPr>
                  <p:sp>
                    <p:nvSpPr>
                      <p:cNvPr id="73" name="Oval 72"/>
                      <p:cNvSpPr/>
                      <p:nvPr/>
                    </p:nvSpPr>
                    <p:spPr>
                      <a:xfrm>
                        <a:off x="80010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4" name="Oval 73"/>
                      <p:cNvSpPr/>
                      <p:nvPr/>
                    </p:nvSpPr>
                    <p:spPr>
                      <a:xfrm>
                        <a:off x="82296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5" name="Oval 74"/>
                      <p:cNvSpPr/>
                      <p:nvPr/>
                    </p:nvSpPr>
                    <p:spPr>
                      <a:xfrm>
                        <a:off x="80010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6" name="Oval 75"/>
                      <p:cNvSpPr/>
                      <p:nvPr/>
                    </p:nvSpPr>
                    <p:spPr>
                      <a:xfrm>
                        <a:off x="82296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7" name="Oval 76"/>
                      <p:cNvSpPr/>
                      <p:nvPr/>
                    </p:nvSpPr>
                    <p:spPr>
                      <a:xfrm>
                        <a:off x="8001000" y="29146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7" name="Group 16"/>
                  <p:cNvGrpSpPr/>
                  <p:nvPr/>
                </p:nvGrpSpPr>
                <p:grpSpPr>
                  <a:xfrm>
                    <a:off x="7086600" y="2571750"/>
                    <a:ext cx="342900" cy="571500"/>
                    <a:chOff x="8001000" y="2457450"/>
                    <a:chExt cx="342900" cy="571500"/>
                  </a:xfrm>
                </p:grpSpPr>
                <p:sp>
                  <p:nvSpPr>
                    <p:cNvPr id="66" name="Oval 65"/>
                    <p:cNvSpPr/>
                    <p:nvPr/>
                  </p:nvSpPr>
                  <p:spPr>
                    <a:xfrm>
                      <a:off x="80010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7" name="Oval 66"/>
                    <p:cNvSpPr/>
                    <p:nvPr/>
                  </p:nvSpPr>
                  <p:spPr>
                    <a:xfrm>
                      <a:off x="82296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8" name="Oval 67"/>
                    <p:cNvSpPr/>
                    <p:nvPr/>
                  </p:nvSpPr>
                  <p:spPr>
                    <a:xfrm>
                      <a:off x="80010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9" name="Oval 68"/>
                    <p:cNvSpPr/>
                    <p:nvPr/>
                  </p:nvSpPr>
                  <p:spPr>
                    <a:xfrm>
                      <a:off x="82296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0" name="Oval 69"/>
                    <p:cNvSpPr/>
                    <p:nvPr/>
                  </p:nvSpPr>
                  <p:spPr>
                    <a:xfrm>
                      <a:off x="8001000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8" name="Oval 17"/>
                  <p:cNvSpPr/>
                  <p:nvPr/>
                </p:nvSpPr>
                <p:spPr>
                  <a:xfrm rot="10800000">
                    <a:off x="7315200" y="3486150"/>
                    <a:ext cx="114300" cy="114300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" name="Oval 18"/>
                  <p:cNvSpPr/>
                  <p:nvPr/>
                </p:nvSpPr>
                <p:spPr>
                  <a:xfrm rot="10800000">
                    <a:off x="7315200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" name="Oval 19"/>
                  <p:cNvSpPr/>
                  <p:nvPr/>
                </p:nvSpPr>
                <p:spPr>
                  <a:xfrm rot="10800000">
                    <a:off x="7086600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" name="Oval 20"/>
                  <p:cNvSpPr/>
                  <p:nvPr/>
                </p:nvSpPr>
                <p:spPr>
                  <a:xfrm rot="10800000">
                    <a:off x="73152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" name="Text Placeholder 3"/>
                  <p:cNvSpPr txBox="1">
                    <a:spLocks/>
                  </p:cNvSpPr>
                  <p:nvPr/>
                </p:nvSpPr>
                <p:spPr bwMode="auto">
                  <a:xfrm>
                    <a:off x="7086600" y="857250"/>
                    <a:ext cx="45720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marL="228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Wingdings" pitchFamily="2" charset="2"/>
                      <a:buChar char="§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1pPr>
                    <a:lvl2pPr marL="5715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2pPr>
                    <a:lvl3pPr marL="9144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3pPr>
                    <a:lvl4pPr marL="12573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4pPr>
                    <a:lvl5pPr marL="1600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Courier New" pitchFamily="49" charset="0"/>
                      <a:buChar char="o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buFont typeface="Wingdings" pitchFamily="2" charset="2"/>
                      <a:buNone/>
                    </a:pPr>
                    <a:r>
                      <a:rPr lang="en-US" sz="2800" dirty="0" smtClean="0">
                        <a:solidFill>
                          <a:schemeClr val="accent3"/>
                        </a:solidFill>
                        <a:latin typeface="Orly's Font 2" pitchFamily="66" charset="0"/>
                      </a:rPr>
                      <a:t>O</a:t>
                    </a:r>
                    <a:endParaRPr lang="en-US" sz="2800" dirty="0">
                      <a:solidFill>
                        <a:schemeClr val="accent3"/>
                      </a:solidFill>
                      <a:latin typeface="Orly's Font 2" pitchFamily="66" charset="0"/>
                    </a:endParaRPr>
                  </a:p>
                </p:txBody>
              </p:sp>
              <p:grpSp>
                <p:nvGrpSpPr>
                  <p:cNvPr id="23" name="Group 22"/>
                  <p:cNvGrpSpPr/>
                  <p:nvPr/>
                </p:nvGrpSpPr>
                <p:grpSpPr>
                  <a:xfrm>
                    <a:off x="6286500" y="2571750"/>
                    <a:ext cx="342900" cy="571500"/>
                    <a:chOff x="8001000" y="2457450"/>
                    <a:chExt cx="342900" cy="571500"/>
                  </a:xfrm>
                </p:grpSpPr>
                <p:sp>
                  <p:nvSpPr>
                    <p:cNvPr id="61" name="Oval 60"/>
                    <p:cNvSpPr/>
                    <p:nvPr/>
                  </p:nvSpPr>
                  <p:spPr>
                    <a:xfrm>
                      <a:off x="80010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2" name="Oval 61"/>
                    <p:cNvSpPr/>
                    <p:nvPr/>
                  </p:nvSpPr>
                  <p:spPr>
                    <a:xfrm>
                      <a:off x="82296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3" name="Oval 62"/>
                    <p:cNvSpPr/>
                    <p:nvPr/>
                  </p:nvSpPr>
                  <p:spPr>
                    <a:xfrm>
                      <a:off x="80010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4" name="Oval 63"/>
                    <p:cNvSpPr/>
                    <p:nvPr/>
                  </p:nvSpPr>
                  <p:spPr>
                    <a:xfrm>
                      <a:off x="82296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5" name="Oval 64"/>
                    <p:cNvSpPr/>
                    <p:nvPr/>
                  </p:nvSpPr>
                  <p:spPr>
                    <a:xfrm>
                      <a:off x="8001000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24" name="Oval 23"/>
                  <p:cNvSpPr/>
                  <p:nvPr/>
                </p:nvSpPr>
                <p:spPr>
                  <a:xfrm rot="10800000">
                    <a:off x="6515100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" name="Oval 24"/>
                  <p:cNvSpPr/>
                  <p:nvPr/>
                </p:nvSpPr>
                <p:spPr>
                  <a:xfrm rot="10800000">
                    <a:off x="6286500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" name="Oval 25"/>
                  <p:cNvSpPr/>
                  <p:nvPr/>
                </p:nvSpPr>
                <p:spPr>
                  <a:xfrm rot="10800000">
                    <a:off x="65151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6286500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28" name="Oval 27"/>
                  <p:cNvSpPr/>
                  <p:nvPr/>
                </p:nvSpPr>
                <p:spPr>
                  <a:xfrm>
                    <a:off x="54864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9" name="Oval 28"/>
                  <p:cNvSpPr/>
                  <p:nvPr/>
                </p:nvSpPr>
                <p:spPr>
                  <a:xfrm>
                    <a:off x="57150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" name="Oval 29"/>
                  <p:cNvSpPr/>
                  <p:nvPr/>
                </p:nvSpPr>
                <p:spPr>
                  <a:xfrm>
                    <a:off x="54864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1" name="Oval 30"/>
                  <p:cNvSpPr/>
                  <p:nvPr/>
                </p:nvSpPr>
                <p:spPr>
                  <a:xfrm rot="10800000">
                    <a:off x="5715000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2" name="Oval 31"/>
                  <p:cNvSpPr/>
                  <p:nvPr/>
                </p:nvSpPr>
                <p:spPr>
                  <a:xfrm rot="10800000">
                    <a:off x="57150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Oval 32"/>
                  <p:cNvSpPr/>
                  <p:nvPr/>
                </p:nvSpPr>
                <p:spPr>
                  <a:xfrm rot="10800000">
                    <a:off x="54864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 rot="10800000">
                    <a:off x="57150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Text Placeholder 3"/>
                  <p:cNvSpPr txBox="1">
                    <a:spLocks/>
                  </p:cNvSpPr>
                  <p:nvPr/>
                </p:nvSpPr>
                <p:spPr bwMode="auto">
                  <a:xfrm>
                    <a:off x="5486400" y="857250"/>
                    <a:ext cx="45720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marL="228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Wingdings" pitchFamily="2" charset="2"/>
                      <a:buChar char="§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1pPr>
                    <a:lvl2pPr marL="5715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2pPr>
                    <a:lvl3pPr marL="9144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3pPr>
                    <a:lvl4pPr marL="12573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4pPr>
                    <a:lvl5pPr marL="1600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Courier New" pitchFamily="49" charset="0"/>
                      <a:buChar char="o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buFont typeface="Wingdings" pitchFamily="2" charset="2"/>
                      <a:buNone/>
                    </a:pPr>
                    <a:r>
                      <a:rPr lang="en-US" sz="2800" dirty="0" smtClean="0">
                        <a:solidFill>
                          <a:schemeClr val="accent3"/>
                        </a:solidFill>
                        <a:latin typeface="Orly's Font 2" pitchFamily="66" charset="0"/>
                      </a:rPr>
                      <a:t>O</a:t>
                    </a:r>
                    <a:endParaRPr lang="en-US" sz="2800" dirty="0">
                      <a:solidFill>
                        <a:schemeClr val="accent3"/>
                      </a:solidFill>
                      <a:latin typeface="Orly's Font 2" pitchFamily="66" charset="0"/>
                    </a:endParaRPr>
                  </a:p>
                </p:txBody>
              </p:sp>
              <p:sp>
                <p:nvSpPr>
                  <p:cNvPr id="36" name="Oval 35"/>
                  <p:cNvSpPr/>
                  <p:nvPr/>
                </p:nvSpPr>
                <p:spPr>
                  <a:xfrm>
                    <a:off x="46863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7" name="Oval 36"/>
                  <p:cNvSpPr/>
                  <p:nvPr/>
                </p:nvSpPr>
                <p:spPr>
                  <a:xfrm>
                    <a:off x="49149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8" name="Oval 37"/>
                  <p:cNvSpPr/>
                  <p:nvPr/>
                </p:nvSpPr>
                <p:spPr>
                  <a:xfrm>
                    <a:off x="46863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9" name="Oval 38"/>
                  <p:cNvSpPr/>
                  <p:nvPr/>
                </p:nvSpPr>
                <p:spPr>
                  <a:xfrm rot="10800000">
                    <a:off x="49149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0" name="Oval 39"/>
                  <p:cNvSpPr/>
                  <p:nvPr/>
                </p:nvSpPr>
                <p:spPr>
                  <a:xfrm rot="10800000">
                    <a:off x="46863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1" name="Oval 40"/>
                  <p:cNvSpPr/>
                  <p:nvPr/>
                </p:nvSpPr>
                <p:spPr>
                  <a:xfrm rot="10800000">
                    <a:off x="49149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4686300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43" name="Oval 42"/>
                  <p:cNvSpPr/>
                  <p:nvPr/>
                </p:nvSpPr>
                <p:spPr>
                  <a:xfrm>
                    <a:off x="38862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4" name="Oval 43"/>
                  <p:cNvSpPr/>
                  <p:nvPr/>
                </p:nvSpPr>
                <p:spPr>
                  <a:xfrm rot="10800000">
                    <a:off x="41148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5" name="Oval 44"/>
                  <p:cNvSpPr/>
                  <p:nvPr/>
                </p:nvSpPr>
                <p:spPr>
                  <a:xfrm rot="10800000">
                    <a:off x="41148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6" name="Oval 45"/>
                  <p:cNvSpPr/>
                  <p:nvPr/>
                </p:nvSpPr>
                <p:spPr>
                  <a:xfrm rot="10800000">
                    <a:off x="38862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7" name="Oval 46"/>
                  <p:cNvSpPr/>
                  <p:nvPr/>
                </p:nvSpPr>
                <p:spPr>
                  <a:xfrm rot="10800000">
                    <a:off x="41148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8" name="Text Placeholder 3"/>
                  <p:cNvSpPr txBox="1">
                    <a:spLocks/>
                  </p:cNvSpPr>
                  <p:nvPr/>
                </p:nvSpPr>
                <p:spPr bwMode="auto">
                  <a:xfrm>
                    <a:off x="3771900" y="857250"/>
                    <a:ext cx="45720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marL="228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Wingdings" pitchFamily="2" charset="2"/>
                      <a:buChar char="§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1pPr>
                    <a:lvl2pPr marL="5715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2pPr>
                    <a:lvl3pPr marL="9144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3pPr>
                    <a:lvl4pPr marL="12573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4pPr>
                    <a:lvl5pPr marL="1600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Courier New" pitchFamily="49" charset="0"/>
                      <a:buChar char="o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buFont typeface="Wingdings" pitchFamily="2" charset="2"/>
                      <a:buNone/>
                    </a:pPr>
                    <a:r>
                      <a:rPr lang="en-US" sz="2800" dirty="0" smtClean="0">
                        <a:solidFill>
                          <a:schemeClr val="accent3"/>
                        </a:solidFill>
                        <a:latin typeface="Orly's Font 2" pitchFamily="66" charset="0"/>
                      </a:rPr>
                      <a:t>O</a:t>
                    </a:r>
                    <a:endParaRPr lang="en-US" sz="2800" dirty="0">
                      <a:solidFill>
                        <a:schemeClr val="accent3"/>
                      </a:solidFill>
                      <a:latin typeface="Orly's Font 2" pitchFamily="66" charset="0"/>
                    </a:endParaRPr>
                  </a:p>
                </p:txBody>
              </p:sp>
              <p:sp>
                <p:nvSpPr>
                  <p:cNvPr id="49" name="Oval 48"/>
                  <p:cNvSpPr/>
                  <p:nvPr/>
                </p:nvSpPr>
                <p:spPr>
                  <a:xfrm>
                    <a:off x="30861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0" name="Oval 49"/>
                  <p:cNvSpPr/>
                  <p:nvPr/>
                </p:nvSpPr>
                <p:spPr>
                  <a:xfrm rot="10800000">
                    <a:off x="33147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1" name="Oval 50"/>
                  <p:cNvSpPr/>
                  <p:nvPr/>
                </p:nvSpPr>
                <p:spPr>
                  <a:xfrm rot="10800000">
                    <a:off x="30861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" name="Oval 51"/>
                  <p:cNvSpPr/>
                  <p:nvPr/>
                </p:nvSpPr>
                <p:spPr>
                  <a:xfrm rot="10800000">
                    <a:off x="33147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" name="TextBox 52"/>
                  <p:cNvSpPr txBox="1"/>
                  <p:nvPr/>
                </p:nvSpPr>
                <p:spPr>
                  <a:xfrm>
                    <a:off x="3086100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54" name="Oval 53"/>
                  <p:cNvSpPr/>
                  <p:nvPr/>
                </p:nvSpPr>
                <p:spPr>
                  <a:xfrm rot="10800000">
                    <a:off x="25146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" name="Oval 54"/>
                  <p:cNvSpPr/>
                  <p:nvPr/>
                </p:nvSpPr>
                <p:spPr>
                  <a:xfrm rot="10800000">
                    <a:off x="25146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" name="Oval 55"/>
                  <p:cNvSpPr/>
                  <p:nvPr/>
                </p:nvSpPr>
                <p:spPr>
                  <a:xfrm rot="10800000">
                    <a:off x="22860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7" name="Text Placeholder 3"/>
                  <p:cNvSpPr txBox="1">
                    <a:spLocks/>
                  </p:cNvSpPr>
                  <p:nvPr/>
                </p:nvSpPr>
                <p:spPr bwMode="auto">
                  <a:xfrm>
                    <a:off x="2171700" y="857250"/>
                    <a:ext cx="45720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marL="228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Wingdings" pitchFamily="2" charset="2"/>
                      <a:buChar char="§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1pPr>
                    <a:lvl2pPr marL="5715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2pPr>
                    <a:lvl3pPr marL="9144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3pPr>
                    <a:lvl4pPr marL="12573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4pPr>
                    <a:lvl5pPr marL="1600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Courier New" pitchFamily="49" charset="0"/>
                      <a:buChar char="o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buFont typeface="Wingdings" pitchFamily="2" charset="2"/>
                      <a:buNone/>
                    </a:pPr>
                    <a:r>
                      <a:rPr lang="en-US" sz="2800" dirty="0" smtClean="0">
                        <a:solidFill>
                          <a:schemeClr val="accent3"/>
                        </a:solidFill>
                        <a:latin typeface="Orly's Font 2" pitchFamily="66" charset="0"/>
                      </a:rPr>
                      <a:t>O</a:t>
                    </a:r>
                    <a:endParaRPr lang="en-US" sz="2800" dirty="0">
                      <a:solidFill>
                        <a:schemeClr val="accent3"/>
                      </a:solidFill>
                      <a:latin typeface="Orly's Font 2" pitchFamily="66" charset="0"/>
                    </a:endParaRPr>
                  </a:p>
                </p:txBody>
              </p:sp>
              <p:sp>
                <p:nvSpPr>
                  <p:cNvPr id="58" name="Oval 57"/>
                  <p:cNvSpPr/>
                  <p:nvPr/>
                </p:nvSpPr>
                <p:spPr>
                  <a:xfrm>
                    <a:off x="14859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9" name="Oval 58"/>
                  <p:cNvSpPr/>
                  <p:nvPr/>
                </p:nvSpPr>
                <p:spPr>
                  <a:xfrm rot="10800000">
                    <a:off x="17145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1416957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</p:grpSp>
            <p:sp>
              <p:nvSpPr>
                <p:cNvPr id="13" name="Text Placeholder 3"/>
                <p:cNvSpPr txBox="1">
                  <a:spLocks/>
                </p:cNvSpPr>
                <p:nvPr/>
              </p:nvSpPr>
              <p:spPr bwMode="auto">
                <a:xfrm>
                  <a:off x="994719" y="2114550"/>
                  <a:ext cx="389238" cy="418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</p:grpSp>
          <p:sp>
            <p:nvSpPr>
              <p:cNvPr id="11" name="Oval 10"/>
              <p:cNvSpPr/>
              <p:nvPr/>
            </p:nvSpPr>
            <p:spPr>
              <a:xfrm rot="10800000">
                <a:off x="1257300" y="3486150"/>
                <a:ext cx="97309" cy="9144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1" name="Group 100"/>
          <p:cNvGrpSpPr/>
          <p:nvPr/>
        </p:nvGrpSpPr>
        <p:grpSpPr>
          <a:xfrm>
            <a:off x="1544385" y="3289669"/>
            <a:ext cx="6520785" cy="1257300"/>
            <a:chOff x="1544385" y="3371849"/>
            <a:chExt cx="6520785" cy="1257301"/>
          </a:xfrm>
        </p:grpSpPr>
        <p:sp>
          <p:nvSpPr>
            <p:cNvPr id="102" name="Rectangle 101"/>
            <p:cNvSpPr/>
            <p:nvPr/>
          </p:nvSpPr>
          <p:spPr>
            <a:xfrm>
              <a:off x="1544385" y="3371850"/>
              <a:ext cx="114300" cy="4572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1753605" y="3371850"/>
              <a:ext cx="114300" cy="4572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3063705" y="3371850"/>
              <a:ext cx="114300" cy="5715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3281280" y="3371850"/>
              <a:ext cx="114300" cy="5715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4572000" y="3371850"/>
              <a:ext cx="122029" cy="8001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4800599" y="3371849"/>
              <a:ext cx="122029" cy="8001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6099675" y="3371850"/>
              <a:ext cx="114300" cy="10287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6317250" y="3371850"/>
              <a:ext cx="114300" cy="10287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33295" y="3371850"/>
              <a:ext cx="114300" cy="12573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7950870" y="3371850"/>
              <a:ext cx="114300" cy="12573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345680" y="3373219"/>
            <a:ext cx="6852748" cy="961860"/>
            <a:chOff x="1345680" y="3461085"/>
            <a:chExt cx="6852748" cy="961860"/>
          </a:xfrm>
        </p:grpSpPr>
        <p:sp>
          <p:nvSpPr>
            <p:cNvPr id="113" name="Rectangle 112"/>
            <p:cNvSpPr/>
            <p:nvPr/>
          </p:nvSpPr>
          <p:spPr>
            <a:xfrm flipV="1">
              <a:off x="1345680" y="3469440"/>
              <a:ext cx="685800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 flipV="1">
              <a:off x="2887175" y="3681330"/>
              <a:ext cx="685801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 flipV="1">
              <a:off x="2887175" y="3469440"/>
              <a:ext cx="685801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 flipV="1">
              <a:off x="4432617" y="346108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 flipV="1">
              <a:off x="4432617" y="388486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 flipV="1">
              <a:off x="4432617" y="367297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 flipV="1">
              <a:off x="5977932" y="3469440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 flipV="1">
              <a:off x="5977932" y="388486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 flipV="1">
              <a:off x="5977932" y="367297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 flipV="1">
              <a:off x="7574973" y="3469440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 flipV="1">
              <a:off x="7574973" y="388486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 flipV="1">
              <a:off x="7574973" y="367297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 flipV="1">
              <a:off x="7574973" y="430864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 flipV="1">
              <a:off x="7574973" y="409675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 flipV="1">
              <a:off x="5977932" y="409675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55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800100" y="857250"/>
            <a:ext cx="7886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In addition equations the addends are added together and the sum is the total.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1" name="Text Placeholder 3"/>
          <p:cNvSpPr txBox="1">
            <a:spLocks/>
          </p:cNvSpPr>
          <p:nvPr/>
        </p:nvSpPr>
        <p:spPr bwMode="auto">
          <a:xfrm>
            <a:off x="2514600" y="2114550"/>
            <a:ext cx="43434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66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66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r>
              <a:rPr lang="en-US" sz="6600" dirty="0" smtClean="0">
                <a:solidFill>
                  <a:schemeClr val="accent6"/>
                </a:solidFill>
                <a:latin typeface="Orly's Font 2" pitchFamily="66" charset="0"/>
              </a:rPr>
              <a:t>+</a:t>
            </a:r>
            <a:r>
              <a:rPr lang="en-US" sz="6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Orly's Font 2" pitchFamily="66" charset="0"/>
              </a:rPr>
              <a:t> </a:t>
            </a:r>
            <a:r>
              <a:rPr lang="en-US" sz="660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  <a:r>
              <a:rPr lang="en-US" sz="66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r>
              <a:rPr lang="en-US" sz="6600" dirty="0" smtClean="0">
                <a:solidFill>
                  <a:srgbClr val="8DC63F"/>
                </a:solidFill>
                <a:latin typeface="Orly's Font 2" pitchFamily="66" charset="0"/>
              </a:rPr>
              <a:t>=</a:t>
            </a:r>
            <a:r>
              <a:rPr lang="en-US" sz="6600" dirty="0" smtClean="0">
                <a:solidFill>
                  <a:srgbClr val="35C0FF"/>
                </a:solidFill>
                <a:latin typeface="Orly's Font 2" pitchFamily="66" charset="0"/>
              </a:rPr>
              <a:t> </a:t>
            </a:r>
            <a:r>
              <a:rPr lang="en-US" sz="6600" dirty="0" smtClean="0">
                <a:solidFill>
                  <a:schemeClr val="accent5"/>
                </a:solidFill>
                <a:latin typeface="Orly's Font 2" pitchFamily="66" charset="0"/>
              </a:rPr>
              <a:t>12</a:t>
            </a:r>
            <a:endParaRPr lang="en-US" sz="6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02" name="Straight Arrow Connector 101"/>
          <p:cNvCxnSpPr/>
          <p:nvPr/>
        </p:nvCxnSpPr>
        <p:spPr>
          <a:xfrm flipV="1">
            <a:off x="2857500" y="3143250"/>
            <a:ext cx="0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 Placeholder 2"/>
          <p:cNvSpPr txBox="1">
            <a:spLocks/>
          </p:cNvSpPr>
          <p:nvPr/>
        </p:nvSpPr>
        <p:spPr bwMode="auto">
          <a:xfrm>
            <a:off x="1828800" y="382905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Addend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4" name="Text Placeholder 2"/>
          <p:cNvSpPr txBox="1">
            <a:spLocks/>
          </p:cNvSpPr>
          <p:nvPr/>
        </p:nvSpPr>
        <p:spPr bwMode="auto">
          <a:xfrm>
            <a:off x="3657600" y="382905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Addend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05" name="Straight Arrow Connector 104"/>
          <p:cNvCxnSpPr>
            <a:stCxn id="104" idx="0"/>
          </p:cNvCxnSpPr>
          <p:nvPr/>
        </p:nvCxnSpPr>
        <p:spPr>
          <a:xfrm flipV="1">
            <a:off x="4572000" y="3143250"/>
            <a:ext cx="0" cy="6858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 Placeholder 2"/>
          <p:cNvSpPr txBox="1">
            <a:spLocks/>
          </p:cNvSpPr>
          <p:nvPr/>
        </p:nvSpPr>
        <p:spPr bwMode="auto">
          <a:xfrm>
            <a:off x="5715000" y="382905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Sum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07" name="Straight Arrow Connector 106"/>
          <p:cNvCxnSpPr/>
          <p:nvPr/>
        </p:nvCxnSpPr>
        <p:spPr>
          <a:xfrm flipV="1">
            <a:off x="6286500" y="3143250"/>
            <a:ext cx="0" cy="68580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715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uild="p"/>
      <p:bldP spid="101" grpId="0"/>
      <p:bldP spid="103" grpId="0"/>
      <p:bldP spid="104" grpId="0"/>
      <p:bldP spid="1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685800" y="742950"/>
            <a:ext cx="7886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addends have to be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even to have an even sum.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 bwMode="auto">
          <a:xfrm>
            <a:off x="2857502" y="2000250"/>
            <a:ext cx="19431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6 + </a:t>
            </a:r>
            <a:r>
              <a:rPr lang="en-US" sz="4800" dirty="0">
                <a:solidFill>
                  <a:schemeClr val="accent5"/>
                </a:solidFill>
                <a:latin typeface="Orly's Font 2" pitchFamily="66" charset="0"/>
              </a:rPr>
              <a:t>6</a:t>
            </a:r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4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6" name="Text Placeholder 3"/>
          <p:cNvSpPr txBox="1">
            <a:spLocks/>
          </p:cNvSpPr>
          <p:nvPr/>
        </p:nvSpPr>
        <p:spPr bwMode="auto">
          <a:xfrm>
            <a:off x="5257802" y="2000250"/>
            <a:ext cx="8001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rgbClr val="5E9732"/>
                </a:solidFill>
                <a:latin typeface="Orly's Font 2" pitchFamily="66" charset="0"/>
              </a:rPr>
              <a:t>12</a:t>
            </a:r>
            <a:endParaRPr lang="en-US" sz="4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 bwMode="auto">
          <a:xfrm>
            <a:off x="4686302" y="2000250"/>
            <a:ext cx="571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4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629400" y="1543050"/>
            <a:ext cx="95911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smtClean="0">
                <a:solidFill>
                  <a:schemeClr val="accent6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8000" dirty="0">
              <a:solidFill>
                <a:schemeClr val="accent6"/>
              </a:solidFill>
              <a:latin typeface="Orly's Font 2"/>
              <a:cs typeface="Orly's Font 2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6629400" y="1543050"/>
            <a:ext cx="95911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smtClean="0">
                <a:solidFill>
                  <a:srgbClr val="8DC63F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8000" dirty="0">
              <a:solidFill>
                <a:srgbClr val="8DC63F"/>
              </a:solidFill>
              <a:latin typeface="Orly's Font 2"/>
              <a:cs typeface="Orly's Font 2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2915035" y="2000250"/>
            <a:ext cx="19431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>
                <a:solidFill>
                  <a:schemeClr val="accent3"/>
                </a:solidFill>
                <a:latin typeface="Orly's Font 2" pitchFamily="66" charset="0"/>
              </a:rPr>
              <a:t>7</a:t>
            </a: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 + 7 </a:t>
            </a:r>
            <a:endParaRPr lang="en-US" sz="4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4686302" y="2000250"/>
            <a:ext cx="571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4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5257802" y="2000250"/>
            <a:ext cx="8001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rgbClr val="5E9732"/>
                </a:solidFill>
                <a:latin typeface="Orly's Font 2" pitchFamily="66" charset="0"/>
              </a:rPr>
              <a:t>14</a:t>
            </a:r>
            <a:endParaRPr lang="en-US" sz="4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 rot="16200000">
            <a:off x="2333629" y="2295526"/>
            <a:ext cx="1047748" cy="2514598"/>
            <a:chOff x="5343525" y="3463290"/>
            <a:chExt cx="325755" cy="736092"/>
          </a:xfrm>
        </p:grpSpPr>
        <p:sp>
          <p:nvSpPr>
            <p:cNvPr id="16" name="Oval 15"/>
            <p:cNvSpPr/>
            <p:nvPr/>
          </p:nvSpPr>
          <p:spPr>
            <a:xfrm>
              <a:off x="5343525" y="3463290"/>
              <a:ext cx="108585" cy="105156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5560695" y="3463290"/>
              <a:ext cx="108585" cy="105156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5343525" y="3673602"/>
              <a:ext cx="108585" cy="105156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 rot="10800000">
              <a:off x="5560695" y="4094226"/>
              <a:ext cx="108585" cy="105156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 rot="10800000">
              <a:off x="5560695" y="3883914"/>
              <a:ext cx="108585" cy="105156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 rot="10800000">
              <a:off x="5343525" y="3883914"/>
              <a:ext cx="108585" cy="105156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 rot="10800000">
              <a:off x="5560695" y="3673602"/>
              <a:ext cx="108585" cy="105156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457702" y="3028950"/>
            <a:ext cx="1796142" cy="1047747"/>
            <a:chOff x="4114800" y="3028950"/>
            <a:chExt cx="1796142" cy="1047747"/>
          </a:xfrm>
        </p:grpSpPr>
        <p:sp>
          <p:nvSpPr>
            <p:cNvPr id="25" name="Oval 24"/>
            <p:cNvSpPr/>
            <p:nvPr/>
          </p:nvSpPr>
          <p:spPr>
            <a:xfrm rot="16200000">
              <a:off x="4119789" y="3722459"/>
              <a:ext cx="349249" cy="35922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 rot="16200000">
              <a:off x="4119789" y="3023961"/>
              <a:ext cx="349249" cy="35922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 rot="16200000">
              <a:off x="4838246" y="3722459"/>
              <a:ext cx="349249" cy="35922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 rot="5400000">
              <a:off x="5556703" y="3023961"/>
              <a:ext cx="349249" cy="35922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 rot="5400000">
              <a:off x="5556703" y="3722459"/>
              <a:ext cx="349249" cy="35922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 rot="5400000">
              <a:off x="4838246" y="3023961"/>
              <a:ext cx="349249" cy="359228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8" name="Oval 27"/>
          <p:cNvSpPr/>
          <p:nvPr/>
        </p:nvSpPr>
        <p:spPr>
          <a:xfrm rot="5400000">
            <a:off x="6618061" y="3023961"/>
            <a:ext cx="349249" cy="359228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35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72548E-6 L -0.30538 0.1437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60" y="7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/>
      <p:bldP spid="74" grpId="1"/>
      <p:bldP spid="76" grpId="0"/>
      <p:bldP spid="76" grpId="1"/>
      <p:bldP spid="80" grpId="0"/>
      <p:bldP spid="80" grpId="1"/>
      <p:bldP spid="82" grpId="0"/>
      <p:bldP spid="82" grpId="1"/>
      <p:bldP spid="83" grpId="0"/>
      <p:bldP spid="12" grpId="0"/>
      <p:bldP spid="13" grpId="0"/>
      <p:bldP spid="14" grpId="0"/>
      <p:bldP spid="28" grpId="0" animBg="1"/>
      <p:bldP spid="2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42900" y="971550"/>
            <a:ext cx="8458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If a number can make even groups of two it will 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always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make two equal groups.</a:t>
            </a:r>
            <a:endParaRPr lang="en-US" sz="28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628900" y="2343150"/>
            <a:ext cx="3771900" cy="1028700"/>
            <a:chOff x="2514600" y="3028950"/>
            <a:chExt cx="1257300" cy="342900"/>
          </a:xfrm>
        </p:grpSpPr>
        <p:grpSp>
          <p:nvGrpSpPr>
            <p:cNvPr id="15" name="Group 14"/>
            <p:cNvGrpSpPr/>
            <p:nvPr/>
          </p:nvGrpSpPr>
          <p:grpSpPr>
            <a:xfrm rot="16200000">
              <a:off x="2857500" y="2686050"/>
              <a:ext cx="342900" cy="1028700"/>
              <a:chOff x="8001000" y="2686050"/>
              <a:chExt cx="342900" cy="1028700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8001000" y="2686050"/>
                <a:ext cx="342900" cy="571500"/>
                <a:chOff x="8001000" y="2457450"/>
                <a:chExt cx="342900" cy="571500"/>
              </a:xfrm>
            </p:grpSpPr>
            <p:sp>
              <p:nvSpPr>
                <p:cNvPr id="25" name="Oval 24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" name="Group 18"/>
              <p:cNvGrpSpPr/>
              <p:nvPr/>
            </p:nvGrpSpPr>
            <p:grpSpPr>
              <a:xfrm rot="10800000">
                <a:off x="8001000" y="3143250"/>
                <a:ext cx="342900" cy="571500"/>
                <a:chOff x="8001000" y="2457450"/>
                <a:chExt cx="342900" cy="571500"/>
              </a:xfrm>
            </p:grpSpPr>
            <p:sp>
              <p:nvSpPr>
                <p:cNvPr id="20" name="Oval 19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6" name="Oval 15"/>
            <p:cNvSpPr/>
            <p:nvPr/>
          </p:nvSpPr>
          <p:spPr>
            <a:xfrm rot="5400000">
              <a:off x="36576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 rot="5400000">
              <a:off x="36576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2514600" y="2228850"/>
            <a:ext cx="4000500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514600" y="2914650"/>
            <a:ext cx="4000500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514600" y="2228850"/>
            <a:ext cx="3996190" cy="1257300"/>
            <a:chOff x="2400300" y="2571750"/>
            <a:chExt cx="3996190" cy="1350070"/>
          </a:xfrm>
        </p:grpSpPr>
        <p:sp>
          <p:nvSpPr>
            <p:cNvPr id="33" name="Oval 32"/>
            <p:cNvSpPr/>
            <p:nvPr/>
          </p:nvSpPr>
          <p:spPr>
            <a:xfrm>
              <a:off x="24003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30861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37719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4577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51435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8293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9" name="Text Placeholder 3"/>
          <p:cNvSpPr txBox="1">
            <a:spLocks/>
          </p:cNvSpPr>
          <p:nvPr/>
        </p:nvSpPr>
        <p:spPr bwMode="auto">
          <a:xfrm>
            <a:off x="1600200" y="3714750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 + 2 + 2 + 2 + 2 + 2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 bwMode="auto">
          <a:xfrm>
            <a:off x="5829300" y="371475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+ 6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5372100" y="3600450"/>
            <a:ext cx="45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</a:rPr>
              <a:t>=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1828800" y="2852647"/>
            <a:ext cx="5372100" cy="0"/>
          </a:xfrm>
          <a:prstGeom prst="line">
            <a:avLst/>
          </a:prstGeom>
          <a:ln w="57150" cmpd="sng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39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30" grpId="0" animBg="1"/>
      <p:bldP spid="31" grpId="0" animBg="1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3891436" y="2571750"/>
            <a:ext cx="2743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6 + 6 = 12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200400" y="1200150"/>
            <a:ext cx="3771900" cy="1028700"/>
            <a:chOff x="2514600" y="3028950"/>
            <a:chExt cx="1257300" cy="342900"/>
          </a:xfrm>
        </p:grpSpPr>
        <p:grpSp>
          <p:nvGrpSpPr>
            <p:cNvPr id="15" name="Group 14"/>
            <p:cNvGrpSpPr/>
            <p:nvPr/>
          </p:nvGrpSpPr>
          <p:grpSpPr>
            <a:xfrm rot="16200000">
              <a:off x="2857500" y="2686050"/>
              <a:ext cx="342900" cy="1028700"/>
              <a:chOff x="8001000" y="2686050"/>
              <a:chExt cx="342900" cy="1028700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8001000" y="2686050"/>
                <a:ext cx="342900" cy="571500"/>
                <a:chOff x="8001000" y="2457450"/>
                <a:chExt cx="342900" cy="571500"/>
              </a:xfrm>
            </p:grpSpPr>
            <p:sp>
              <p:nvSpPr>
                <p:cNvPr id="25" name="Oval 24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" name="Group 18"/>
              <p:cNvGrpSpPr/>
              <p:nvPr/>
            </p:nvGrpSpPr>
            <p:grpSpPr>
              <a:xfrm rot="10800000">
                <a:off x="8001000" y="3143250"/>
                <a:ext cx="342900" cy="571500"/>
                <a:chOff x="8001000" y="2457450"/>
                <a:chExt cx="342900" cy="571500"/>
              </a:xfrm>
            </p:grpSpPr>
            <p:sp>
              <p:nvSpPr>
                <p:cNvPr id="20" name="Oval 19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6" name="Oval 15"/>
            <p:cNvSpPr/>
            <p:nvPr/>
          </p:nvSpPr>
          <p:spPr>
            <a:xfrm rot="5400000">
              <a:off x="36576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 rot="5400000">
              <a:off x="36576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3086100" y="1085850"/>
            <a:ext cx="4000500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086100" y="1771650"/>
            <a:ext cx="4000500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 bwMode="auto">
          <a:xfrm>
            <a:off x="3886200" y="3371850"/>
            <a:ext cx="1714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6 =</a:t>
            </a:r>
            <a:r>
              <a:rPr lang="en-US" sz="4000" dirty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6 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1600200" y="1085850"/>
            <a:ext cx="10287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6600" dirty="0" smtClean="0">
                <a:solidFill>
                  <a:schemeClr val="accent1"/>
                </a:solidFill>
                <a:latin typeface="Orly's Font 2" pitchFamily="66" charset="0"/>
              </a:rPr>
              <a:t>12</a:t>
            </a:r>
            <a:endParaRPr lang="en-US" sz="6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1441074" y="2064488"/>
            <a:ext cx="1485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98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 animBg="1"/>
      <p:bldP spid="31" grpId="0" animBg="1"/>
      <p:bldP spid="32" grpId="0"/>
      <p:bldP spid="33" grpId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572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Any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even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number can be shown as the sum of two equal addends.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00100" y="2114550"/>
            <a:ext cx="7200900" cy="1346180"/>
            <a:chOff x="800100" y="2114550"/>
            <a:chExt cx="7200900" cy="1346180"/>
          </a:xfrm>
        </p:grpSpPr>
        <p:grpSp>
          <p:nvGrpSpPr>
            <p:cNvPr id="10" name="Group 9"/>
            <p:cNvGrpSpPr/>
            <p:nvPr/>
          </p:nvGrpSpPr>
          <p:grpSpPr>
            <a:xfrm>
              <a:off x="800100" y="2571750"/>
              <a:ext cx="7200900" cy="888980"/>
              <a:chOff x="364304" y="1200150"/>
              <a:chExt cx="8458200" cy="1111225"/>
            </a:xfrm>
          </p:grpSpPr>
          <p:cxnSp>
            <p:nvCxnSpPr>
              <p:cNvPr id="79" name="Straight Arrow Connector 78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0" name="Group 79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87" name="Straight Connector 86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1" name="TextBox 80"/>
              <p:cNvSpPr txBox="1"/>
              <p:nvPr/>
            </p:nvSpPr>
            <p:spPr>
              <a:xfrm>
                <a:off x="6137361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6942904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7748447" y="1657350"/>
                <a:ext cx="10740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2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331818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526275" y="1657350"/>
                <a:ext cx="671285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632818" y="1657350"/>
                <a:ext cx="38934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11   12  13   14   15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222524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Text Placeholder 3"/>
            <p:cNvSpPr txBox="1">
              <a:spLocks/>
            </p:cNvSpPr>
            <p:nvPr/>
          </p:nvSpPr>
          <p:spPr bwMode="auto">
            <a:xfrm>
              <a:off x="6541358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860192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 bwMode="auto">
            <a:xfrm>
              <a:off x="5179026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497859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 bwMode="auto">
            <a:xfrm>
              <a:off x="3719384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0861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Text Placeholder 3"/>
            <p:cNvSpPr txBox="1">
              <a:spLocks/>
            </p:cNvSpPr>
            <p:nvPr/>
          </p:nvSpPr>
          <p:spPr bwMode="auto">
            <a:xfrm>
              <a:off x="2357051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7145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 Placeholder 3"/>
            <p:cNvSpPr txBox="1">
              <a:spLocks/>
            </p:cNvSpPr>
            <p:nvPr/>
          </p:nvSpPr>
          <p:spPr bwMode="auto">
            <a:xfrm>
              <a:off x="994719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672039" y="4009831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600200" y="2114550"/>
            <a:ext cx="571500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971800" y="2114550"/>
            <a:ext cx="4686300" cy="1485900"/>
            <a:chOff x="2971800" y="2114550"/>
            <a:chExt cx="4686300" cy="1485900"/>
          </a:xfrm>
        </p:grpSpPr>
        <p:sp>
          <p:nvSpPr>
            <p:cNvPr id="36" name="Rectangle 35"/>
            <p:cNvSpPr/>
            <p:nvPr/>
          </p:nvSpPr>
          <p:spPr>
            <a:xfrm>
              <a:off x="2971800" y="21145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343400" y="21145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715000" y="21145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086600" y="21145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2" name="Text Placeholder 3"/>
          <p:cNvSpPr txBox="1">
            <a:spLocks/>
          </p:cNvSpPr>
          <p:nvPr/>
        </p:nvSpPr>
        <p:spPr bwMode="auto">
          <a:xfrm>
            <a:off x="1336902" y="3829050"/>
            <a:ext cx="1200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+ 6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1879141" y="3435802"/>
            <a:ext cx="0" cy="410165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303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5" grpId="0" animBg="1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56882" y="1543050"/>
            <a:ext cx="3771900" cy="1028700"/>
            <a:chOff x="2514600" y="3028950"/>
            <a:chExt cx="1257300" cy="342900"/>
          </a:xfrm>
        </p:grpSpPr>
        <p:grpSp>
          <p:nvGrpSpPr>
            <p:cNvPr id="6" name="Group 5"/>
            <p:cNvGrpSpPr/>
            <p:nvPr/>
          </p:nvGrpSpPr>
          <p:grpSpPr>
            <a:xfrm rot="16200000">
              <a:off x="2857500" y="2686050"/>
              <a:ext cx="342900" cy="1028700"/>
              <a:chOff x="8001000" y="2686050"/>
              <a:chExt cx="342900" cy="1028700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8001000" y="2686050"/>
                <a:ext cx="342900" cy="571500"/>
                <a:chOff x="8001000" y="2457450"/>
                <a:chExt cx="342900" cy="571500"/>
              </a:xfrm>
            </p:grpSpPr>
            <p:sp>
              <p:nvSpPr>
                <p:cNvPr id="16" name="Oval 15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" name="Group 9"/>
              <p:cNvGrpSpPr/>
              <p:nvPr/>
            </p:nvGrpSpPr>
            <p:grpSpPr>
              <a:xfrm rot="10800000">
                <a:off x="8001000" y="3143250"/>
                <a:ext cx="342900" cy="571500"/>
                <a:chOff x="8001000" y="2457450"/>
                <a:chExt cx="342900" cy="571500"/>
              </a:xfrm>
            </p:grpSpPr>
            <p:sp>
              <p:nvSpPr>
                <p:cNvPr id="11" name="Oval 10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Oval 11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Oval 12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Oval 13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" name="Oval 6"/>
            <p:cNvSpPr/>
            <p:nvPr/>
          </p:nvSpPr>
          <p:spPr>
            <a:xfrm rot="5400000">
              <a:off x="36576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 rot="5400000">
              <a:off x="36576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142582" y="1428750"/>
            <a:ext cx="3996190" cy="1257300"/>
            <a:chOff x="2400300" y="2571750"/>
            <a:chExt cx="3996190" cy="1350070"/>
          </a:xfrm>
        </p:grpSpPr>
        <p:sp>
          <p:nvSpPr>
            <p:cNvPr id="24" name="Oval 23"/>
            <p:cNvSpPr/>
            <p:nvPr/>
          </p:nvSpPr>
          <p:spPr>
            <a:xfrm>
              <a:off x="24003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30861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37719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44577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1435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829300" y="2571750"/>
              <a:ext cx="567190" cy="135007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257382" y="1428750"/>
            <a:ext cx="567190" cy="1257300"/>
            <a:chOff x="5943600" y="1428750"/>
            <a:chExt cx="567190" cy="1257300"/>
          </a:xfrm>
        </p:grpSpPr>
        <p:sp>
          <p:nvSpPr>
            <p:cNvPr id="30" name="Oval 29"/>
            <p:cNvSpPr/>
            <p:nvPr/>
          </p:nvSpPr>
          <p:spPr>
            <a:xfrm>
              <a:off x="5943600" y="1428750"/>
              <a:ext cx="567190" cy="12573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 rot="16200000">
              <a:off x="6057900" y="1543050"/>
              <a:ext cx="342900" cy="3429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16200000">
              <a:off x="6057900" y="2228850"/>
              <a:ext cx="342900" cy="3429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2142582" y="1428750"/>
            <a:ext cx="4686300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142582" y="2114550"/>
            <a:ext cx="4686300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3200400" y="3143250"/>
            <a:ext cx="2971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7 + 7 = 14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97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13502</TotalTime>
  <Words>320</Words>
  <Application>Microsoft Office PowerPoint</Application>
  <PresentationFormat>On-screen Show (16:9)</PresentationFormat>
  <Paragraphs>115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Courier New</vt:lpstr>
      <vt:lpstr>Wingdings</vt:lpstr>
      <vt:lpstr>Orly's Font</vt:lpstr>
      <vt:lpstr>Orly's Font 2</vt:lpstr>
      <vt:lpstr>Calibri</vt:lpstr>
      <vt:lpstr>Verdana</vt:lpstr>
      <vt:lpstr>Zapf Dingbats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332</cp:revision>
  <dcterms:created xsi:type="dcterms:W3CDTF">2011-06-12T17:04:43Z</dcterms:created>
  <dcterms:modified xsi:type="dcterms:W3CDTF">2015-06-07T12:05:28Z</dcterms:modified>
</cp:coreProperties>
</file>